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3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6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5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7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7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6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CD437-B17D-124C-8F3B-A74537B17E89}" type="datetimeFigureOut">
              <a:rPr lang="en-US" smtClean="0"/>
              <a:t>7/26/17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4602B-18C7-4B4C-85B3-F381CF4F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5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Satellite Imagery Hack Day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Martin Jung, Peter Hurley, Phil Rooney, Eduard </a:t>
            </a:r>
            <a:r>
              <a:rPr lang="en-US" dirty="0" err="1" smtClean="0"/>
              <a:t>Campillo-Fundollet</a:t>
            </a:r>
            <a:r>
              <a:rPr lang="en-US" dirty="0" smtClean="0"/>
              <a:t>, </a:t>
            </a:r>
            <a:r>
              <a:rPr lang="en-US" dirty="0" err="1"/>
              <a:t>J</a:t>
            </a:r>
            <a:r>
              <a:rPr lang="en-US" dirty="0" err="1" smtClean="0"/>
              <a:t>orn</a:t>
            </a:r>
            <a:r>
              <a:rPr lang="en-US" dirty="0" smtClean="0"/>
              <a:t> </a:t>
            </a:r>
            <a:r>
              <a:rPr lang="en-US" dirty="0" err="1" smtClean="0"/>
              <a:t>Scharlemann</a:t>
            </a:r>
            <a:r>
              <a:rPr lang="en-US" dirty="0" smtClean="0"/>
              <a:t>, </a:t>
            </a:r>
            <a:r>
              <a:rPr lang="en-US" dirty="0" err="1"/>
              <a:t>P</a:t>
            </a:r>
            <a:r>
              <a:rPr lang="en-US" dirty="0" err="1" smtClean="0"/>
              <a:t>edram</a:t>
            </a:r>
            <a:r>
              <a:rPr lang="en-US" dirty="0" smtClean="0"/>
              <a:t> </a:t>
            </a:r>
            <a:r>
              <a:rPr lang="en-US" dirty="0" err="1"/>
              <a:t>R</a:t>
            </a:r>
            <a:r>
              <a:rPr lang="en-US" dirty="0" err="1" smtClean="0"/>
              <a:t>owhani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Processes for Change-point Detection in Satellite Imagery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8485"/>
            <a:ext cx="10515600" cy="1923415"/>
          </a:xfrm>
        </p:spPr>
        <p:txBody>
          <a:bodyPr/>
          <a:lstStyle/>
          <a:p>
            <a:r>
              <a:rPr lang="en-US" dirty="0" smtClean="0"/>
              <a:t>More flexible</a:t>
            </a:r>
          </a:p>
          <a:p>
            <a:r>
              <a:rPr lang="en-US" dirty="0" smtClean="0"/>
              <a:t>Handles missing data and uncertainty</a:t>
            </a:r>
          </a:p>
          <a:p>
            <a:r>
              <a:rPr lang="en-US" dirty="0" smtClean="0"/>
              <a:t>Provides more information from data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377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a Gaussian Process?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400549"/>
            <a:ext cx="10660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Probabilistic, Non-parametric approach to modelling data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348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4" y="2770519"/>
            <a:ext cx="4965700" cy="353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374" y="157163"/>
            <a:ext cx="48577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Want function to have: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/>
              <a:t>Periodic component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/>
              <a:t>Smoother longer term trend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5599" y="1768574"/>
            <a:ext cx="11503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behavior of the functions are governed by `</a:t>
            </a:r>
            <a:r>
              <a:rPr lang="en-US" sz="2800" dirty="0" err="1" smtClean="0"/>
              <a:t>hyperparameters</a:t>
            </a:r>
            <a:r>
              <a:rPr lang="en-US" sz="2800" dirty="0" smtClean="0"/>
              <a:t>’</a:t>
            </a:r>
          </a:p>
          <a:p>
            <a:r>
              <a:rPr lang="en-US" sz="2800" dirty="0" smtClean="0"/>
              <a:t>We either fix them or find them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46" y="2875161"/>
            <a:ext cx="5187879" cy="3425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79231" y="4212653"/>
            <a:ext cx="128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With data points</a:t>
            </a: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324148" y="3784028"/>
            <a:ext cx="1150144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9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Process applied to Landsat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66851"/>
            <a:ext cx="47752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2838451"/>
            <a:ext cx="5738813" cy="29399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3106" y="1321356"/>
            <a:ext cx="408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And applied to test set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96" y="1690689"/>
            <a:ext cx="3138466" cy="1577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96" y="3268665"/>
            <a:ext cx="3138466" cy="1577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95" y="4846641"/>
            <a:ext cx="3138467" cy="157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3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4138"/>
            <a:ext cx="10515600" cy="4351338"/>
          </a:xfrm>
        </p:spPr>
        <p:txBody>
          <a:bodyPr/>
          <a:lstStyle/>
          <a:p>
            <a:r>
              <a:rPr lang="en-US" dirty="0" smtClean="0"/>
              <a:t>Gaussian Processes have big potential for change-point detection</a:t>
            </a:r>
          </a:p>
          <a:p>
            <a:pPr lvl="1"/>
            <a:r>
              <a:rPr lang="en-US" dirty="0" smtClean="0"/>
              <a:t>Works better</a:t>
            </a:r>
          </a:p>
          <a:p>
            <a:pPr lvl="1"/>
            <a:r>
              <a:rPr lang="en-US" dirty="0" smtClean="0"/>
              <a:t>Handles missing/noisy data</a:t>
            </a:r>
          </a:p>
          <a:p>
            <a:pPr lvl="1"/>
            <a:r>
              <a:rPr lang="en-US" dirty="0" smtClean="0"/>
              <a:t>Provides more information (e.g. period, scale at which long term changes are occurring etc.)</a:t>
            </a:r>
          </a:p>
          <a:p>
            <a:pPr lvl="1"/>
            <a:r>
              <a:rPr lang="en-US" dirty="0" smtClean="0"/>
              <a:t>Can provide predictions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889594"/>
            <a:ext cx="10677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possible avenues worth exploring: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multiband information rather than NDVI</a:t>
            </a:r>
          </a:p>
          <a:p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19162" y="5351533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How/where is this information useful for GCRF?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112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152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Satellite Imagery Hack Day</vt:lpstr>
      <vt:lpstr>Gaussian Processes for Change-point Detection in Satellite Imagery</vt:lpstr>
      <vt:lpstr>PowerPoint Presentation</vt:lpstr>
      <vt:lpstr>Gaussian Process applied to Landsat data</vt:lpstr>
      <vt:lpstr>Summary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Imagery Hack Day</dc:title>
  <dc:creator>Microsoft Office User</dc:creator>
  <cp:lastModifiedBy>Microsoft Office User</cp:lastModifiedBy>
  <cp:revision>9</cp:revision>
  <dcterms:created xsi:type="dcterms:W3CDTF">2017-07-26T15:50:01Z</dcterms:created>
  <dcterms:modified xsi:type="dcterms:W3CDTF">2017-07-27T10:33:25Z</dcterms:modified>
</cp:coreProperties>
</file>